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58" r:id="rId5"/>
    <p:sldId id="259" r:id="rId6"/>
    <p:sldId id="275" r:id="rId7"/>
    <p:sldId id="276" r:id="rId8"/>
    <p:sldId id="260" r:id="rId9"/>
    <p:sldId id="261" r:id="rId10"/>
    <p:sldId id="269" r:id="rId11"/>
    <p:sldId id="270" r:id="rId12"/>
    <p:sldId id="262" r:id="rId13"/>
    <p:sldId id="263" r:id="rId14"/>
    <p:sldId id="278" r:id="rId15"/>
    <p:sldId id="271" r:id="rId16"/>
    <p:sldId id="264" r:id="rId17"/>
    <p:sldId id="272" r:id="rId18"/>
    <p:sldId id="273" r:id="rId19"/>
    <p:sldId id="265" r:id="rId20"/>
    <p:sldId id="266" r:id="rId21"/>
    <p:sldId id="267" r:id="rId22"/>
    <p:sldId id="268" r:id="rId23"/>
    <p:sldId id="274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4.5.2017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imavsaglikmeslek@gmail.com" TargetMode="External"/><Relationship Id="rId2" Type="http://schemas.openxmlformats.org/officeDocument/2006/relationships/hyperlink" Target="http://simavsaglikmeslek.meb.k12.t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44000" cy="747868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3823"/>
            <a:ext cx="7772400" cy="132694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SİMAV İBNİ SİNA MESLEKİ VE TEKNİK ANADOLU LİSESİ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936104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SİMAV ANADOLU SAĞLIK MESLEK LİSESİ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5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EĞİTİM PROGRAMIMIZ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xfrm>
            <a:off x="4644008" y="2636912"/>
            <a:ext cx="4182232" cy="3447288"/>
          </a:xfrm>
        </p:spPr>
        <p:txBody>
          <a:bodyPr>
            <a:normAutofit fontScale="92500" lnSpcReduction="20000"/>
          </a:bodyPr>
          <a:lstStyle/>
          <a:p>
            <a:r>
              <a:rPr lang="tr-TR" sz="4400" b="1" dirty="0"/>
              <a:t>12.sınıftaki </a:t>
            </a:r>
            <a:r>
              <a:rPr lang="tr-TR" sz="4400" b="1" dirty="0" smtClean="0"/>
              <a:t>tüm </a:t>
            </a:r>
            <a:r>
              <a:rPr lang="tr-TR" sz="4400" b="1" dirty="0"/>
              <a:t>öğrencilerimiz staj yaptıkları hastaneden yıl boyunca </a:t>
            </a:r>
            <a:r>
              <a:rPr lang="tr-TR" sz="4400" b="1" dirty="0" smtClean="0"/>
              <a:t>ücret </a:t>
            </a:r>
            <a:r>
              <a:rPr lang="tr-TR" sz="4400" b="1" dirty="0"/>
              <a:t>almaktadır.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072701"/>
            <a:ext cx="4319588" cy="2431861"/>
          </a:xfrm>
        </p:spPr>
      </p:pic>
    </p:spTree>
    <p:extLst>
      <p:ext uri="{BB962C8B-B14F-4D97-AF65-F5344CB8AC3E}">
        <p14:creationId xmlns="" xmlns:p14="http://schemas.microsoft.com/office/powerpoint/2010/main" val="24775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tr-TR" dirty="0" smtClean="0"/>
              <a:t>2013-2014 eğitim öğretim yılından itibaren okulumuzda uygulanan kültür derslerinin ders saati sayıları artmış, müfredat öğrencileri üniversite sınavına hazırlamaya uygun hale gelmiştir.</a:t>
            </a:r>
          </a:p>
          <a:p>
            <a:r>
              <a:rPr lang="tr-TR" dirty="0" smtClean="0"/>
              <a:t>Örneğin;</a:t>
            </a:r>
          </a:p>
          <a:p>
            <a:r>
              <a:rPr lang="tr-TR" dirty="0" smtClean="0"/>
              <a:t>Öğrencilerimiz 9. ve 10. sınıfta </a:t>
            </a:r>
            <a:r>
              <a:rPr lang="tr-TR" b="1" u="sng" dirty="0" smtClean="0"/>
              <a:t>6 saat matematik dersi </a:t>
            </a:r>
            <a:r>
              <a:rPr lang="tr-TR" dirty="0" smtClean="0"/>
              <a:t>görmektedirler.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DÜN-BUGÜN EĞİTİM PROGRAMIMIZ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878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8904176"/>
              </p:ext>
            </p:extLst>
          </p:nvPr>
        </p:nvGraphicFramePr>
        <p:xfrm>
          <a:off x="251519" y="1916832"/>
          <a:ext cx="8640960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215"/>
                <a:gridCol w="1712254"/>
                <a:gridCol w="1827106"/>
                <a:gridCol w="1828279"/>
                <a:gridCol w="1827106"/>
              </a:tblGrid>
              <a:tr h="1114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DÖNEM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Kazanan Öğrenci   Sayısı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 Düşük Puan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 Yüksek Puan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Yerleşme Oranı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2013-2014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361,538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431,947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%100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2014-2015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358,846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439,846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%100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2015-2016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358,628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421,465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%100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201</a:t>
                      </a:r>
                      <a:r>
                        <a:rPr lang="tr-TR" sz="12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-201</a:t>
                      </a:r>
                      <a:r>
                        <a:rPr lang="tr-TR" sz="1200" dirty="0" smtClean="0">
                          <a:effectLst/>
                        </a:rPr>
                        <a:t>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tr-TR" sz="1200" dirty="0" smtClean="0">
                          <a:effectLst/>
                        </a:rPr>
                        <a:t>31</a:t>
                      </a:r>
                      <a:r>
                        <a:rPr lang="en-US" sz="1200" dirty="0" smtClean="0">
                          <a:effectLst/>
                        </a:rPr>
                        <a:t>,</a:t>
                      </a:r>
                      <a:r>
                        <a:rPr lang="tr-TR" sz="1200" dirty="0" smtClean="0">
                          <a:effectLst/>
                        </a:rPr>
                        <a:t>060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tr-TR" sz="1200" dirty="0" smtClean="0">
                          <a:effectLst/>
                        </a:rPr>
                        <a:t>17,215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%100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KONTENJAN </a:t>
            </a:r>
            <a:r>
              <a:rPr lang="tr-TR" b="1" dirty="0"/>
              <a:t>BİLGİLERİ ve PUAN </a:t>
            </a:r>
            <a:r>
              <a:rPr lang="tr-TR" b="1" dirty="0" smtClean="0"/>
              <a:t>ARALIĞI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257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ÜNİVERSİTE SINAVLARI (YGS-LYS) BAŞARISI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6055585" cy="370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2015-2016 </a:t>
            </a:r>
            <a:r>
              <a:rPr lang="tr-TR" dirty="0"/>
              <a:t>Yılı </a:t>
            </a:r>
            <a:r>
              <a:rPr lang="tr-TR" dirty="0" err="1"/>
              <a:t>Ygs</a:t>
            </a:r>
            <a:r>
              <a:rPr lang="tr-TR" dirty="0"/>
              <a:t> Sonuçlarına Göre Okulumuz;</a:t>
            </a:r>
          </a:p>
          <a:p>
            <a:r>
              <a:rPr lang="tr-TR" dirty="0" smtClean="0"/>
              <a:t>Kütahya </a:t>
            </a:r>
            <a:r>
              <a:rPr lang="tr-TR" dirty="0"/>
              <a:t>İlinde bulunan </a:t>
            </a:r>
            <a:r>
              <a:rPr lang="tr-TR" b="1" u="sng" dirty="0"/>
              <a:t>47 meslek lisesi arasında </a:t>
            </a:r>
            <a:r>
              <a:rPr lang="tr-TR" b="1" u="sng" dirty="0" smtClean="0"/>
              <a:t>2.;</a:t>
            </a:r>
            <a:endParaRPr lang="tr-TR" b="1" u="sng" dirty="0"/>
          </a:p>
          <a:p>
            <a:r>
              <a:rPr lang="tr-TR" dirty="0"/>
              <a:t>Kütahya İlinde bulunan </a:t>
            </a:r>
            <a:r>
              <a:rPr lang="tr-TR" b="1" u="sng" dirty="0"/>
              <a:t>5 Sağlık Meslek Lisesi arasında </a:t>
            </a:r>
            <a:r>
              <a:rPr lang="tr-TR" b="1" u="sng" dirty="0" smtClean="0"/>
              <a:t>2.;</a:t>
            </a:r>
            <a:endParaRPr lang="tr-TR" b="1" u="sng" dirty="0"/>
          </a:p>
          <a:p>
            <a:r>
              <a:rPr lang="tr-TR" dirty="0"/>
              <a:t>Simav ilçesinde buluna </a:t>
            </a:r>
            <a:r>
              <a:rPr lang="tr-TR" b="1" dirty="0"/>
              <a:t>10 lise arasında 3.;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24944"/>
            <a:ext cx="1770334" cy="3312368"/>
          </a:xfrm>
        </p:spPr>
      </p:pic>
    </p:spTree>
    <p:extLst>
      <p:ext uri="{BB962C8B-B14F-4D97-AF65-F5344CB8AC3E}">
        <p14:creationId xmlns="" xmlns:p14="http://schemas.microsoft.com/office/powerpoint/2010/main" val="4357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Resim Yer Tutucusu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C:\Users\hedefpc\Desktop\2017 tanıtım video\sunum\tab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3363"/>
            <a:ext cx="8640960" cy="639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AKADEMİK BAŞARIMIZIN DEVAMI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>
          <a:xfrm>
            <a:off x="676654" y="1916832"/>
            <a:ext cx="5263497" cy="4209648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Akademik başarı tablosunda gördüğümüz başarının sürdürülebilmesinin yolunun sizler gibi okulumuzu gönüllü tercih edecek öğrencilerimizle olacağı düşüncesiyle bunu sizinle paylaşmak istedik.</a:t>
            </a:r>
            <a:endParaRPr lang="tr-TR" sz="3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780928"/>
            <a:ext cx="2449215" cy="3050753"/>
          </a:xfrm>
        </p:spPr>
      </p:pic>
    </p:spTree>
    <p:extLst>
      <p:ext uri="{BB962C8B-B14F-4D97-AF65-F5344CB8AC3E}">
        <p14:creationId xmlns="" xmlns:p14="http://schemas.microsoft.com/office/powerpoint/2010/main" val="22779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KURSLAR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Okulumuzda Tüm sınıflar </a:t>
            </a:r>
            <a:r>
              <a:rPr lang="tr-TR" dirty="0" smtClean="0"/>
              <a:t>bünyesinde;</a:t>
            </a:r>
          </a:p>
          <a:p>
            <a:r>
              <a:rPr lang="tr-TR" b="1" dirty="0" smtClean="0"/>
              <a:t>Matematik,</a:t>
            </a:r>
          </a:p>
          <a:p>
            <a:r>
              <a:rPr lang="tr-TR" b="1" dirty="0" smtClean="0"/>
              <a:t>Fizik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Kimya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Biyoloji 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Türk </a:t>
            </a:r>
            <a:r>
              <a:rPr lang="tr-TR" b="1" dirty="0"/>
              <a:t>Dili ve Edebiyatı, </a:t>
            </a:r>
            <a:endParaRPr lang="tr-TR" b="1" dirty="0" smtClean="0"/>
          </a:p>
          <a:p>
            <a:r>
              <a:rPr lang="tr-TR" b="1" dirty="0" smtClean="0"/>
              <a:t>Coğrafya</a:t>
            </a:r>
            <a:r>
              <a:rPr lang="tr-TR" b="1" dirty="0"/>
              <a:t>, </a:t>
            </a:r>
            <a:endParaRPr lang="tr-TR" b="1" dirty="0" smtClean="0"/>
          </a:p>
          <a:p>
            <a:r>
              <a:rPr lang="tr-TR" b="1" dirty="0" smtClean="0"/>
              <a:t>Tarih</a:t>
            </a:r>
          </a:p>
          <a:p>
            <a:pPr marL="0" indent="0">
              <a:buNone/>
            </a:pPr>
            <a:r>
              <a:rPr lang="tr-TR" dirty="0" smtClean="0"/>
              <a:t>derslerinden  </a:t>
            </a:r>
            <a:r>
              <a:rPr lang="tr-TR" dirty="0"/>
              <a:t>Hafta içi ve hafta sonu olmak üzere Destekleme ve Yetiştirme kursları açılmıştır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636912"/>
            <a:ext cx="4247455" cy="3384375"/>
          </a:xfrm>
        </p:spPr>
      </p:pic>
    </p:spTree>
    <p:extLst>
      <p:ext uri="{BB962C8B-B14F-4D97-AF65-F5344CB8AC3E}">
        <p14:creationId xmlns="" xmlns:p14="http://schemas.microsoft.com/office/powerpoint/2010/main" val="19574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KURSLAR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4788024" y="1772816"/>
            <a:ext cx="3818467" cy="3024336"/>
          </a:xfrm>
        </p:spPr>
        <p:txBody>
          <a:bodyPr>
            <a:normAutofit fontScale="70000" lnSpcReduction="20000"/>
          </a:bodyPr>
          <a:lstStyle/>
          <a:p>
            <a:r>
              <a:rPr lang="tr-TR" sz="4100" b="1" dirty="0" smtClean="0"/>
              <a:t>Bu </a:t>
            </a:r>
            <a:r>
              <a:rPr lang="tr-TR" sz="4100" b="1" dirty="0"/>
              <a:t>yıla ait üniversite(YGS) başarımızda özellikle sayısal alanda uzman öğretmenler tarafından açılan kurslarımızın </a:t>
            </a:r>
            <a:r>
              <a:rPr lang="tr-TR" sz="4100" b="1" dirty="0" smtClean="0"/>
              <a:t>katkısı </a:t>
            </a:r>
            <a:r>
              <a:rPr lang="tr-TR" sz="4100" b="1" dirty="0"/>
              <a:t>oldukça fazladır</a:t>
            </a:r>
            <a:r>
              <a:rPr lang="tr-TR" sz="4100" b="1" dirty="0" smtClean="0"/>
              <a:t>.</a:t>
            </a:r>
            <a:endParaRPr lang="tr-TR" sz="4100" b="1" dirty="0"/>
          </a:p>
          <a:p>
            <a:endParaRPr lang="tr-TR" dirty="0"/>
          </a:p>
        </p:txBody>
      </p:sp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539552" y="1124744"/>
            <a:ext cx="4248472" cy="3816424"/>
          </a:xfrm>
        </p:spPr>
      </p:pic>
    </p:spTree>
    <p:extLst>
      <p:ext uri="{BB962C8B-B14F-4D97-AF65-F5344CB8AC3E}">
        <p14:creationId xmlns="" xmlns:p14="http://schemas.microsoft.com/office/powerpoint/2010/main" val="117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074109"/>
          </a:xfrm>
        </p:spPr>
        <p:txBody>
          <a:bodyPr/>
          <a:lstStyle/>
          <a:p>
            <a:r>
              <a:rPr lang="tr-TR" b="1" dirty="0" smtClean="0"/>
              <a:t>REHBERLİK HİZMETLERİ</a:t>
            </a:r>
            <a:endParaRPr lang="tr-TR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4716016" y="1556792"/>
            <a:ext cx="3818467" cy="3069539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Öğrencilerimiz rehberlik servisimizden</a:t>
            </a:r>
          </a:p>
          <a:p>
            <a:r>
              <a:rPr lang="tr-TR" sz="2400" b="1" dirty="0" smtClean="0"/>
              <a:t>verimli ders çalışma teknikleri</a:t>
            </a:r>
          </a:p>
          <a:p>
            <a:r>
              <a:rPr lang="tr-TR" sz="2400" b="1" dirty="0" smtClean="0"/>
              <a:t>Sınavlara hazırlanma</a:t>
            </a:r>
          </a:p>
          <a:p>
            <a:r>
              <a:rPr lang="tr-TR" sz="2400" b="1" dirty="0" smtClean="0"/>
              <a:t>Motivasyon</a:t>
            </a:r>
          </a:p>
          <a:p>
            <a:r>
              <a:rPr lang="tr-TR" sz="2400" b="1" dirty="0" smtClean="0"/>
              <a:t>Meslek tanıtımları</a:t>
            </a:r>
          </a:p>
          <a:p>
            <a:r>
              <a:rPr lang="tr-TR" sz="2400" b="1" dirty="0" smtClean="0"/>
              <a:t>Üniversite tercihleri </a:t>
            </a:r>
          </a:p>
          <a:p>
            <a:pPr lvl="3"/>
            <a:r>
              <a:rPr lang="tr-TR" sz="2400" dirty="0" smtClean="0"/>
              <a:t>gibi konularda yıl boyu destek alabilmektedirler.</a:t>
            </a:r>
            <a:endParaRPr lang="tr-TR" sz="2400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2" r="2072"/>
          <a:stretch>
            <a:fillRect/>
          </a:stretch>
        </p:blipFill>
        <p:spPr>
          <a:xfrm>
            <a:off x="838200" y="1124744"/>
            <a:ext cx="4021832" cy="4248472"/>
          </a:xfrm>
        </p:spPr>
      </p:pic>
    </p:spTree>
    <p:extLst>
      <p:ext uri="{BB962C8B-B14F-4D97-AF65-F5344CB8AC3E}">
        <p14:creationId xmlns="" xmlns:p14="http://schemas.microsoft.com/office/powerpoint/2010/main" val="1112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FAALİYETLER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200" dirty="0"/>
              <a:t>Okulumuzda kültürel ve tanıtım gezileri, sportif faaliyetler, yarışmalar ve programlar yapılmaktadır. İlçe çapında da düzenlenen bu faaliyetlere öğrencilerimiz aktif olarak katılmakta ve dereceler elde etmektedir.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708921"/>
            <a:ext cx="3959423" cy="3456384"/>
          </a:xfrm>
        </p:spPr>
      </p:pic>
    </p:spTree>
    <p:extLst>
      <p:ext uri="{BB962C8B-B14F-4D97-AF65-F5344CB8AC3E}">
        <p14:creationId xmlns="" xmlns:p14="http://schemas.microsoft.com/office/powerpoint/2010/main" val="36865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2636912"/>
            <a:ext cx="8424937" cy="3744416"/>
          </a:xfrm>
        </p:spPr>
        <p:txBody>
          <a:bodyPr>
            <a:normAutofit/>
          </a:bodyPr>
          <a:lstStyle/>
          <a:p>
            <a:r>
              <a:rPr lang="tr-TR" sz="2800" dirty="0"/>
              <a:t>Simav Sağlık Meslek Lisesi </a:t>
            </a:r>
            <a:r>
              <a:rPr lang="tr-TR" sz="2800" b="1" u="sng" dirty="0" smtClean="0"/>
              <a:t>1989</a:t>
            </a:r>
            <a:r>
              <a:rPr lang="tr-TR" sz="2800" dirty="0" smtClean="0"/>
              <a:t> </a:t>
            </a:r>
            <a:r>
              <a:rPr lang="tr-TR" sz="2800" dirty="0"/>
              <a:t>yılında Sağlık Bakanlığına bağlı olarak açılmış ve bugüne kadar Hemşirelik, Tıbbi Sekreterlik ve Acil Tıp Teknisyenliği branşlarında </a:t>
            </a:r>
            <a:r>
              <a:rPr lang="tr-TR" sz="2800" b="1" u="sng" dirty="0"/>
              <a:t>684 sağlık personeli </a:t>
            </a:r>
            <a:r>
              <a:rPr lang="tr-TR" sz="2800" dirty="0"/>
              <a:t>yetiştirmiştir.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OKULUMUZU TANIYALIM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78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Okulumuza ait bir yurt binası yoktur. Erkek ve kız öğrencilerimizin yurt ihtiyacı Simav Anadolu (Öğretmen) Lisesi pansiyonu tarafından karşılanmaktadır.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PANSİYON (YURT DURUMU)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91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ADRES</a:t>
            </a:r>
            <a:r>
              <a:rPr lang="tr-TR" dirty="0"/>
              <a:t>: 4 Eylül Mahallesi Yeni Garaj Caddesi No: 41 Simav/Kütahya</a:t>
            </a:r>
          </a:p>
          <a:p>
            <a:r>
              <a:rPr lang="tr-TR" dirty="0"/>
              <a:t>Telefon:  513 69 10  </a:t>
            </a:r>
          </a:p>
          <a:p>
            <a:r>
              <a:rPr lang="tr-TR" dirty="0"/>
              <a:t>Faks: 513 70 85</a:t>
            </a:r>
          </a:p>
          <a:p>
            <a:r>
              <a:rPr lang="tr-TR" dirty="0"/>
              <a:t>Web: </a:t>
            </a:r>
            <a:r>
              <a:rPr lang="tr-TR" u="sng" dirty="0">
                <a:hlinkClick r:id="rId2"/>
              </a:rPr>
              <a:t>http://simavsaglikmeslek.meb.k12.tr/</a:t>
            </a:r>
            <a:endParaRPr lang="tr-TR" dirty="0"/>
          </a:p>
          <a:p>
            <a:r>
              <a:rPr lang="tr-TR" dirty="0"/>
              <a:t>E Posta: </a:t>
            </a:r>
            <a:r>
              <a:rPr lang="tr-TR" u="sng" dirty="0">
                <a:hlinkClick r:id="rId3"/>
              </a:rPr>
              <a:t>simavsaglikmeslek@gmail.com</a:t>
            </a:r>
            <a:endParaRPr lang="tr-TR" dirty="0"/>
          </a:p>
          <a:p>
            <a:r>
              <a:rPr lang="tr-TR" dirty="0"/>
              <a:t>Ulaşım:  Simav Devlet Hastanesinin alt tarafında yürüme mesafesinde, çevre yolunun dibinde, ilçe sanayisinin bitişiğinde bulunmaktadır. Okulumuzun ilçe merkezinde olması öğrencilerimizin ulaşımını kolaylaştırmaktadır.</a:t>
            </a:r>
          </a:p>
          <a:p>
            <a:r>
              <a:rPr lang="tr-TR" dirty="0"/>
              <a:t>NOT: İlçemize yapılan yeni hastane okulumuza 100 metre mesafededir.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ADRES VE ULAŞIM BİLGİLERİ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60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/>
          <a:lstStyle/>
          <a:p>
            <a:r>
              <a:rPr lang="tr-TR" b="1" dirty="0" smtClean="0"/>
              <a:t>NEDEN SAĞLIK MESLEK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4868333" y="1844825"/>
            <a:ext cx="3818467" cy="3362176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ÇÜNKÜ: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sz="2000" b="1" dirty="0" smtClean="0"/>
              <a:t>istihdam alanı oldukça fazla olan sağlık alanına öğrenci hazırlamanın yanında</a:t>
            </a:r>
          </a:p>
          <a:p>
            <a:pPr marL="0" indent="0">
              <a:buNone/>
            </a:pPr>
            <a:r>
              <a:rPr lang="tr-TR" sz="2000" b="1" dirty="0"/>
              <a:t>	</a:t>
            </a:r>
            <a:r>
              <a:rPr lang="tr-TR" sz="2000" b="1" dirty="0" smtClean="0"/>
              <a:t>öğrencilerini akademik olarak da yükseköğrenim sınavlarına oldukça başarılı bir şekilde yetiştirmektedir.</a:t>
            </a:r>
            <a:endParaRPr lang="tr-TR" sz="2000" b="1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0" r="13440"/>
          <a:stretch>
            <a:fillRect/>
          </a:stretch>
        </p:blipFill>
        <p:spPr>
          <a:xfrm>
            <a:off x="838200" y="1371600"/>
            <a:ext cx="3733800" cy="3713584"/>
          </a:xfrm>
        </p:spPr>
      </p:pic>
    </p:spTree>
    <p:extLst>
      <p:ext uri="{BB962C8B-B14F-4D97-AF65-F5344CB8AC3E}">
        <p14:creationId xmlns="" xmlns:p14="http://schemas.microsoft.com/office/powerpoint/2010/main" val="40502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506157"/>
          </a:xfrm>
        </p:spPr>
        <p:txBody>
          <a:bodyPr/>
          <a:lstStyle/>
          <a:p>
            <a:r>
              <a:rPr lang="tr-TR" b="1" dirty="0"/>
              <a:t>NEDEN SAĞLIK MESLEK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4788024" y="2204864"/>
            <a:ext cx="3818467" cy="360040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İçinde insan sevgisi ve insana hizmet sevgisi taşıyan öğrencilerin «SİMAV İBNİ SİNA MESLEKİ VE TEKNİK ANADOLU LİSESİ» </a:t>
            </a:r>
            <a:r>
              <a:rPr lang="tr-TR" sz="2800" b="1" dirty="0" err="1" smtClean="0"/>
              <a:t>ni</a:t>
            </a:r>
            <a:r>
              <a:rPr lang="tr-TR" sz="2800" b="1" dirty="0" smtClean="0"/>
              <a:t> tercih etmeleri doğru olur.</a:t>
            </a:r>
            <a:endParaRPr lang="tr-TR" sz="2800" b="1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5" r="1205"/>
          <a:stretch>
            <a:fillRect/>
          </a:stretch>
        </p:blipFill>
        <p:spPr>
          <a:xfrm>
            <a:off x="838200" y="1371600"/>
            <a:ext cx="3733800" cy="3569568"/>
          </a:xfrm>
        </p:spPr>
      </p:pic>
    </p:spTree>
    <p:extLst>
      <p:ext uri="{BB962C8B-B14F-4D97-AF65-F5344CB8AC3E}">
        <p14:creationId xmlns="" xmlns:p14="http://schemas.microsoft.com/office/powerpoint/2010/main" val="2797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Okulumuz Simav Anadolu Sağlık Meslek Lisesi’nin adı 2014-2015 eğitim-öğretim yılından itibaren </a:t>
            </a:r>
            <a:r>
              <a:rPr lang="tr-TR" sz="3200" b="1" u="sng" dirty="0"/>
              <a:t>Simav </a:t>
            </a:r>
            <a:r>
              <a:rPr lang="tr-TR" sz="3200" b="1" u="sng" dirty="0" err="1"/>
              <a:t>İbn</a:t>
            </a:r>
            <a:r>
              <a:rPr lang="tr-TR" sz="3200" b="1" u="sng" dirty="0"/>
              <a:t>-i Sina Mesleki ve Teknik Anadolu Lisesi </a:t>
            </a:r>
            <a:r>
              <a:rPr lang="tr-TR" dirty="0"/>
              <a:t>olarak değiştirilmiştir.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OKULUMUZU TANIYALIM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128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u="sng" dirty="0"/>
              <a:t>ALAN: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Sağlık/Sağlık </a:t>
            </a:r>
            <a:r>
              <a:rPr lang="tr-TR" dirty="0"/>
              <a:t>Hizmetleri </a:t>
            </a:r>
            <a:r>
              <a:rPr lang="tr-TR" dirty="0" smtClean="0"/>
              <a:t>Alanı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u="sng" dirty="0"/>
              <a:t>DALLAR: </a:t>
            </a:r>
            <a:endParaRPr lang="tr-TR" b="1" u="sng" dirty="0" smtClean="0"/>
          </a:p>
          <a:p>
            <a:r>
              <a:rPr lang="tr-TR" dirty="0" smtClean="0"/>
              <a:t>Hemşire </a:t>
            </a:r>
            <a:r>
              <a:rPr lang="tr-TR" dirty="0"/>
              <a:t>Yardımcılığı, </a:t>
            </a:r>
            <a:endParaRPr lang="tr-TR" dirty="0" smtClean="0"/>
          </a:p>
          <a:p>
            <a:r>
              <a:rPr lang="tr-TR" dirty="0" smtClean="0"/>
              <a:t>Ebe </a:t>
            </a:r>
            <a:r>
              <a:rPr lang="tr-TR" dirty="0"/>
              <a:t>Yardımcılığı, </a:t>
            </a:r>
            <a:endParaRPr lang="tr-TR" dirty="0" smtClean="0"/>
          </a:p>
          <a:p>
            <a:r>
              <a:rPr lang="tr-TR" dirty="0" smtClean="0"/>
              <a:t>Sağlık </a:t>
            </a:r>
            <a:r>
              <a:rPr lang="tr-TR" dirty="0"/>
              <a:t>Bakım Teknisyenliği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OKULUMUZDA </a:t>
            </a:r>
            <a:r>
              <a:rPr lang="tr-TR" b="1" dirty="0"/>
              <a:t>BULUNAN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ALAN </a:t>
            </a:r>
            <a:r>
              <a:rPr lang="tr-TR" b="1" dirty="0"/>
              <a:t>VE DALLAR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42489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KARİYER İMKANLARI</a:t>
            </a:r>
            <a:br>
              <a:rPr lang="tr-TR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432048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Okulumuzdan mezun olan öğrencilerimiz; </a:t>
            </a:r>
          </a:p>
          <a:p>
            <a:r>
              <a:rPr lang="tr-TR" dirty="0" smtClean="0"/>
              <a:t>kamu ve  özel sağlık kurum ve kuruluşlarında, </a:t>
            </a:r>
          </a:p>
          <a:p>
            <a:r>
              <a:rPr lang="tr-TR" dirty="0" smtClean="0"/>
              <a:t>yataksız ve yataklı sağlık kuruluşlarında, </a:t>
            </a:r>
          </a:p>
          <a:p>
            <a:r>
              <a:rPr lang="tr-TR" dirty="0" smtClean="0"/>
              <a:t>devlet hastaneleri, </a:t>
            </a:r>
          </a:p>
          <a:p>
            <a:r>
              <a:rPr lang="tr-TR" dirty="0" smtClean="0"/>
              <a:t>özel hastaneler, </a:t>
            </a:r>
          </a:p>
          <a:p>
            <a:r>
              <a:rPr lang="tr-TR" dirty="0" smtClean="0"/>
              <a:t>doğum evleri ve </a:t>
            </a:r>
          </a:p>
          <a:p>
            <a:r>
              <a:rPr lang="tr-TR" dirty="0" smtClean="0"/>
              <a:t>Üniversite Hastanelerinin servis ve acil müdahale ve servislerinde çalışabilmektedirler.</a:t>
            </a:r>
          </a:p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104456" cy="3561259"/>
          </a:xfrm>
        </p:spPr>
      </p:pic>
    </p:spTree>
    <p:extLst>
      <p:ext uri="{BB962C8B-B14F-4D97-AF65-F5344CB8AC3E}">
        <p14:creationId xmlns="" xmlns:p14="http://schemas.microsoft.com/office/powerpoint/2010/main" val="490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708920"/>
            <a:ext cx="8164429" cy="3450696"/>
          </a:xfrm>
        </p:spPr>
        <p:txBody>
          <a:bodyPr>
            <a:normAutofit/>
          </a:bodyPr>
          <a:lstStyle/>
          <a:p>
            <a:r>
              <a:rPr lang="tr-TR" sz="4000" dirty="0" smtClean="0"/>
              <a:t>Okulumuzdan mezun olan öğrencilerimiz sağlık alanındaki ön lisans bölümlerine </a:t>
            </a:r>
            <a:r>
              <a:rPr lang="tr-TR" sz="4000" dirty="0" err="1" smtClean="0"/>
              <a:t>YGS’de</a:t>
            </a:r>
            <a:r>
              <a:rPr lang="tr-TR" sz="4000" dirty="0" smtClean="0"/>
              <a:t> ek puan ile yerleşebilirler.</a:t>
            </a:r>
            <a:endParaRPr lang="tr-TR" sz="4000" b="1" u="sng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KARİYER İMKANLARI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727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772816"/>
            <a:ext cx="7560840" cy="5085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	Bu </a:t>
            </a:r>
            <a:r>
              <a:rPr lang="tr-TR" dirty="0"/>
              <a:t>bölümlerden bazıları;</a:t>
            </a:r>
          </a:p>
          <a:p>
            <a:r>
              <a:rPr lang="tr-TR" dirty="0"/>
              <a:t>Diyaliz </a:t>
            </a:r>
          </a:p>
          <a:p>
            <a:r>
              <a:rPr lang="tr-TR" dirty="0" err="1"/>
              <a:t>Elektronörofizyoloji</a:t>
            </a:r>
            <a:r>
              <a:rPr lang="tr-TR" dirty="0"/>
              <a:t> </a:t>
            </a:r>
          </a:p>
          <a:p>
            <a:r>
              <a:rPr lang="tr-TR" dirty="0"/>
              <a:t>Evde Hasta Bakımı </a:t>
            </a:r>
          </a:p>
          <a:p>
            <a:r>
              <a:rPr lang="tr-TR" dirty="0"/>
              <a:t>Fizyoterapi </a:t>
            </a:r>
          </a:p>
          <a:p>
            <a:r>
              <a:rPr lang="tr-TR" dirty="0"/>
              <a:t>İş ve Uğraşı Terapisi </a:t>
            </a:r>
          </a:p>
          <a:p>
            <a:r>
              <a:rPr lang="tr-TR" dirty="0"/>
              <a:t>İlk ve acil yardım </a:t>
            </a:r>
          </a:p>
          <a:p>
            <a:r>
              <a:rPr lang="tr-TR" dirty="0"/>
              <a:t>Laborant ve Veteriner Sağlık </a:t>
            </a:r>
          </a:p>
          <a:p>
            <a:r>
              <a:rPr lang="tr-TR" dirty="0" err="1"/>
              <a:t>Laboratuar</a:t>
            </a:r>
            <a:r>
              <a:rPr lang="tr-TR" dirty="0"/>
              <a:t> Teknolojisi </a:t>
            </a:r>
          </a:p>
          <a:p>
            <a:r>
              <a:rPr lang="tr-TR" dirty="0" smtClean="0"/>
              <a:t>Patoloji </a:t>
            </a:r>
            <a:r>
              <a:rPr lang="tr-TR" dirty="0"/>
              <a:t>Laboratuvar Teknikleri </a:t>
            </a:r>
          </a:p>
          <a:p>
            <a:r>
              <a:rPr lang="tr-TR" dirty="0" err="1"/>
              <a:t>Perfüzyon</a:t>
            </a:r>
            <a:r>
              <a:rPr lang="tr-TR" dirty="0"/>
              <a:t> Teknikleri </a:t>
            </a:r>
          </a:p>
          <a:p>
            <a:r>
              <a:rPr lang="tr-TR" dirty="0"/>
              <a:t>Sağlık Kurumları İşletmeciliği </a:t>
            </a:r>
          </a:p>
          <a:p>
            <a:r>
              <a:rPr lang="tr-TR" dirty="0"/>
              <a:t>Tıbbi Laboratuvar Teknikleri </a:t>
            </a:r>
          </a:p>
          <a:p>
            <a:r>
              <a:rPr lang="tr-TR" dirty="0"/>
              <a:t>Tıbbi Tanıtım ve Pazarlama </a:t>
            </a:r>
          </a:p>
          <a:p>
            <a:r>
              <a:rPr lang="tr-TR" dirty="0"/>
              <a:t>Yaşlı Bakımı </a:t>
            </a:r>
            <a:r>
              <a:rPr lang="tr-TR" dirty="0" err="1" smtClean="0"/>
              <a:t>dır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KARİYER İMKANLARI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788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EĞİTİM KADROMUZ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3822192" cy="4536504"/>
          </a:xfrm>
        </p:spPr>
        <p:txBody>
          <a:bodyPr/>
          <a:lstStyle/>
          <a:p>
            <a:r>
              <a:rPr lang="tr-TR" sz="2800" dirty="0"/>
              <a:t>Öğrenci Sayısı: </a:t>
            </a:r>
            <a:r>
              <a:rPr lang="tr-TR" sz="2800" dirty="0" smtClean="0"/>
              <a:t>393</a:t>
            </a:r>
            <a:endParaRPr lang="tr-TR" sz="2800" dirty="0"/>
          </a:p>
          <a:p>
            <a:r>
              <a:rPr lang="tr-TR" sz="2800" dirty="0"/>
              <a:t>Müdür:1</a:t>
            </a:r>
          </a:p>
          <a:p>
            <a:r>
              <a:rPr lang="tr-TR" sz="2800" dirty="0"/>
              <a:t>Müdür Yardımcsı:2</a:t>
            </a:r>
          </a:p>
          <a:p>
            <a:r>
              <a:rPr lang="tr-TR" sz="2800" dirty="0"/>
              <a:t>Öğretmen Sayısı: </a:t>
            </a:r>
            <a:r>
              <a:rPr lang="tr-TR" sz="2800" dirty="0" smtClean="0"/>
              <a:t>19 </a:t>
            </a:r>
            <a:endParaRPr lang="tr-TR" sz="2800" dirty="0"/>
          </a:p>
          <a:p>
            <a:r>
              <a:rPr lang="tr-TR" sz="2800" dirty="0"/>
              <a:t>Hizmetli: 3</a:t>
            </a:r>
          </a:p>
          <a:p>
            <a:endParaRPr lang="tr-TR" dirty="0"/>
          </a:p>
        </p:txBody>
      </p:sp>
      <p:pic>
        <p:nvPicPr>
          <p:cNvPr id="6" name="5 İçerik Yer Tutucusu" descr="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969419"/>
            <a:ext cx="3822700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94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Öğrencilerimiz 9.sınıfta kültür dersleri, 10.sınıfta  kültür ve alan dersleri, 11. Sınıfta kültür ve dal dersleri, 12.sınıfta ise kültür, dal ve hastanede 3 gün uygulama(staj) eğitimi almaktadır.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EĞİTİM PROGRAMIMIZ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649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602</Words>
  <Application>Microsoft Office PowerPoint</Application>
  <PresentationFormat>Ekran Gösterisi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Dalga Biçimi</vt:lpstr>
      <vt:lpstr>SİMAV İBNİ SİNA MESLEKİ VE TEKNİK ANADOLU LİSESİ</vt:lpstr>
      <vt:lpstr>OKULUMUZU TANIYALIM </vt:lpstr>
      <vt:lpstr>OKULUMUZU TANIYALIM</vt:lpstr>
      <vt:lpstr> OKULUMUZDA BULUNAN  ALAN VE DALLAR </vt:lpstr>
      <vt:lpstr>KARİYER İMKANLARI </vt:lpstr>
      <vt:lpstr>KARİYER İMKANLARI</vt:lpstr>
      <vt:lpstr>KARİYER İMKANLARI</vt:lpstr>
      <vt:lpstr>EĞİTİM KADROMUZ </vt:lpstr>
      <vt:lpstr>EĞİTİM PROGRAMIMIZ </vt:lpstr>
      <vt:lpstr>EĞİTİM PROGRAMIMIZ</vt:lpstr>
      <vt:lpstr>DÜN-BUGÜN EĞİTİM PROGRAMIMIZ</vt:lpstr>
      <vt:lpstr>KONTENJAN BİLGİLERİ ve PUAN ARALIĞI</vt:lpstr>
      <vt:lpstr>ÜNİVERSİTE SINAVLARI (YGS-LYS) BAŞARISI</vt:lpstr>
      <vt:lpstr>Slayt 14</vt:lpstr>
      <vt:lpstr>AKADEMİK BAŞARIMIZIN DEVAMI</vt:lpstr>
      <vt:lpstr>KURSLAR </vt:lpstr>
      <vt:lpstr>KURSLAR</vt:lpstr>
      <vt:lpstr>REHBERLİK HİZMETLERİ</vt:lpstr>
      <vt:lpstr>FAALİYETLER </vt:lpstr>
      <vt:lpstr>PANSİYON (YURT DURUMU) </vt:lpstr>
      <vt:lpstr>ADRES VE ULAŞIM BİLGİLERİ </vt:lpstr>
      <vt:lpstr>NEDEN SAĞLIK MESLEK</vt:lpstr>
      <vt:lpstr>NEDEN SAĞLIK MESLEK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SİMAV İBNİ SİNA MESLEKİ VE TEKNİK ANADOLU LİSESİ</dc:title>
  <dc:creator>sml</dc:creator>
  <cp:lastModifiedBy>hedefpc</cp:lastModifiedBy>
  <cp:revision>20</cp:revision>
  <dcterms:created xsi:type="dcterms:W3CDTF">2016-05-06T06:34:23Z</dcterms:created>
  <dcterms:modified xsi:type="dcterms:W3CDTF">2017-05-04T11:42:52Z</dcterms:modified>
</cp:coreProperties>
</file>